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>
        <p:scale>
          <a:sx n="81" d="100"/>
          <a:sy n="81" d="100"/>
        </p:scale>
        <p:origin x="-56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23.10.2019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4092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3242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827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048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618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8145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5643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1124744"/>
            <a:ext cx="3672408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ru-RU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3356992"/>
            <a:ext cx="7848872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5400" i="1" dirty="0" smtClean="0">
                <a:latin typeface="Georgia" panose="02040502050405020303" pitchFamily="18" charset="0"/>
              </a:rPr>
              <a:t>Пісня довіри та вдячності</a:t>
            </a:r>
            <a:endParaRPr lang="uk-UA" sz="54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Вислухай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Боже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Отче, плач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нахили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вухо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молитви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уст,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 кличу до Тебе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краю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землі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коли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серце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омліває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На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скелю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вища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мене, мене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попровадь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639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для мене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став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пристановищем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баштою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сильною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супроти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безбожних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супротивників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29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Хай я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оселюся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en-US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присутності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Твоїй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укритті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Твоїх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крил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заховаюся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:5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Боже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почув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обітниці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дав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спадщину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тим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Ймення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боїться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:6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65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Президентові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примнож</a:t>
            </a:r>
            <a:r>
              <a:rPr lang="en-US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дні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днів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продовж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роки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немов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вічні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віки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:7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70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нехай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перед </a:t>
            </a: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Божим</a:t>
            </a:r>
            <a:r>
              <a:rPr lang="en-US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лицем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пробуває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хай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вічна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милість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правда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стережуть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:8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64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Отак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буду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співати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завжди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про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Ймення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виконувати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буду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щоденно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обіти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:9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72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16</Words>
  <Application>Microsoft Office PowerPoint</Application>
  <PresentationFormat>Экран (4:3)</PresentationFormat>
  <Paragraphs>75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ПСАЛОМ 61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174</cp:revision>
  <dcterms:created xsi:type="dcterms:W3CDTF">2011-03-25T18:27:23Z</dcterms:created>
  <dcterms:modified xsi:type="dcterms:W3CDTF">2019-10-23T14:02:36Z</dcterms:modified>
</cp:coreProperties>
</file>